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256" r:id="rId2"/>
    <p:sldId id="343" r:id="rId3"/>
    <p:sldId id="258" r:id="rId4"/>
    <p:sldId id="344" r:id="rId5"/>
    <p:sldId id="296" r:id="rId6"/>
    <p:sldId id="283" r:id="rId7"/>
    <p:sldId id="333" r:id="rId8"/>
    <p:sldId id="264" r:id="rId9"/>
    <p:sldId id="301" r:id="rId10"/>
    <p:sldId id="277" r:id="rId11"/>
    <p:sldId id="298" r:id="rId12"/>
    <p:sldId id="279" r:id="rId13"/>
    <p:sldId id="284" r:id="rId14"/>
    <p:sldId id="299" r:id="rId15"/>
    <p:sldId id="280" r:id="rId16"/>
    <p:sldId id="285" r:id="rId17"/>
    <p:sldId id="302" r:id="rId18"/>
    <p:sldId id="281" r:id="rId19"/>
    <p:sldId id="300" r:id="rId20"/>
    <p:sldId id="282" r:id="rId21"/>
    <p:sldId id="306" r:id="rId22"/>
    <p:sldId id="338" r:id="rId23"/>
    <p:sldId id="340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13" r:id="rId36"/>
    <p:sldId id="312" r:id="rId37"/>
    <p:sldId id="276" r:id="rId38"/>
    <p:sldId id="308" r:id="rId39"/>
    <p:sldId id="309" r:id="rId40"/>
    <p:sldId id="310" r:id="rId41"/>
    <p:sldId id="311" r:id="rId42"/>
    <p:sldId id="328" r:id="rId43"/>
    <p:sldId id="330" r:id="rId44"/>
    <p:sldId id="331" r:id="rId45"/>
    <p:sldId id="332" r:id="rId46"/>
    <p:sldId id="329" r:id="rId47"/>
    <p:sldId id="272" r:id="rId48"/>
    <p:sldId id="339" r:id="rId49"/>
    <p:sldId id="345" r:id="rId50"/>
    <p:sldId id="346" r:id="rId51"/>
    <p:sldId id="347" r:id="rId52"/>
    <p:sldId id="348" r:id="rId53"/>
    <p:sldId id="349" r:id="rId54"/>
    <p:sldId id="354" r:id="rId55"/>
    <p:sldId id="351" r:id="rId56"/>
    <p:sldId id="352" r:id="rId57"/>
    <p:sldId id="35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90" d="100"/>
          <a:sy n="90" d="100"/>
        </p:scale>
        <p:origin x="7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b2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DroneMap/odm_data_aukerman/archive/master.zip" TargetMode="External"/><Relationship Id="rId2" Type="http://schemas.openxmlformats.org/officeDocument/2006/relationships/hyperlink" Target="https://github.com/OpenDroneMap/OpenDroneMap/release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svm@clevelandmetroparks.com</a:t>
            </a:r>
          </a:p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>
                <a:hlinkClick r:id="rId3"/>
              </a:rPr>
              <a:t>dmb2@clevelandmetroparks.com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http://tinyurl.com/odm-inaware</a:t>
            </a:r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r>
              <a:rPr lang="en-US" dirty="0" smtClean="0"/>
              <a:t>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https://tinyurl.com/opendronemap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4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robustness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Robustness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2076627"/>
            <a:ext cx="9544940" cy="4100335"/>
          </a:xfrm>
        </p:spPr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91312" y="1825625"/>
            <a:ext cx="9571290" cy="4351338"/>
          </a:xfrm>
        </p:spPr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http://tinyurl.com/odm-inaware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  <a:endParaRPr lang="en-US" dirty="0" smtClean="0"/>
          </a:p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  <a:p>
            <a:r>
              <a:rPr lang="en-US" b="1" dirty="0" smtClean="0"/>
              <a:t>Platform vs. Toolkit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Command-line use</a:t>
            </a:r>
          </a:p>
          <a:p>
            <a:pPr lvl="1"/>
            <a:r>
              <a:rPr lang="en-US" dirty="0" smtClean="0"/>
              <a:t>Docker Use</a:t>
            </a:r>
          </a:p>
          <a:p>
            <a:pPr lvl="1"/>
            <a:r>
              <a:rPr lang="en-US" dirty="0" err="1" smtClean="0"/>
              <a:t>WebODM</a:t>
            </a:r>
            <a:r>
              <a:rPr lang="en-US" dirty="0" smtClean="0"/>
              <a:t> Use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https://github.com/OpenDroneMap/OpenDroneMap</a:t>
            </a:r>
          </a:p>
        </p:txBody>
      </p:sp>
    </p:spTree>
    <p:extLst>
      <p:ext uri="{BB962C8B-B14F-4D97-AF65-F5344CB8AC3E}">
        <p14:creationId xmlns:p14="http://schemas.microsoft.com/office/powerpoint/2010/main" val="23287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Command-line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latest release: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github.com/OpenDroneMap/OpenDroneMap/releases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and enter the </a:t>
            </a:r>
            <a:r>
              <a:rPr lang="en-US" dirty="0" err="1"/>
              <a:t>OpenDroneMap</a:t>
            </a:r>
            <a:r>
              <a:rPr lang="en-US" dirty="0"/>
              <a:t>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bash configure.sh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and extract a sample </a:t>
            </a:r>
            <a:r>
              <a:rPr lang="en-US" dirty="0" smtClean="0"/>
              <a:t>dataset: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github.com/OpenDroneMap/odm_data_aukerman/archive/master.zip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./run.sh --project-path &lt;PATH&gt;</a:t>
            </a:r>
            <a:r>
              <a:rPr lang="en-US" dirty="0"/>
              <a:t>, replacing &lt;PATH&gt; with the dataset path.</a:t>
            </a:r>
          </a:p>
        </p:txBody>
      </p:sp>
    </p:spTree>
    <p:extLst>
      <p:ext uri="{BB962C8B-B14F-4D97-AF65-F5344CB8AC3E}">
        <p14:creationId xmlns:p14="http://schemas.microsoft.com/office/powerpoint/2010/main" val="21184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directory_path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run -it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-v $(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)/images:/code/images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odm_orthophoto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:/code/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odm_orthophoto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 $(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odm_texturing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code/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odm_texturing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opendronemap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opendronemap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http://tinyurl.com/odm-inaware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  <a:endParaRPr lang="en-US" dirty="0" smtClean="0"/>
          </a:p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/>
              <a:t>Downloading assets</a:t>
            </a:r>
          </a:p>
          <a:p>
            <a:pPr lvl="1"/>
            <a:r>
              <a:rPr lang="en-US" dirty="0"/>
              <a:t>Loading in QGIS</a:t>
            </a:r>
          </a:p>
          <a:p>
            <a:pPr lvl="1"/>
            <a:r>
              <a:rPr lang="en-US" dirty="0"/>
              <a:t>Loading in </a:t>
            </a:r>
            <a:r>
              <a:rPr lang="en-US" dirty="0" err="1"/>
              <a:t>meshlab</a:t>
            </a:r>
            <a:endParaRPr lang="en-US" dirty="0"/>
          </a:p>
          <a:p>
            <a:pPr lvl="1"/>
            <a:r>
              <a:rPr lang="en-US" dirty="0"/>
              <a:t>Loading in pdal.io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http://tinyurl.com/odm-inaware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8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5631</TotalTime>
  <Words>1019</Words>
  <Application>Microsoft Office PowerPoint</Application>
  <PresentationFormat>Widescreen</PresentationFormat>
  <Paragraphs>224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Office Theme</vt:lpstr>
      <vt:lpstr>PowerPoint Presentation</vt:lpstr>
      <vt:lpstr>Outline</vt:lpstr>
      <vt:lpstr>PowerPoint Presentation</vt:lpstr>
      <vt:lpstr>https://tinyurl.com/opendronemap</vt:lpstr>
      <vt:lpstr>PowerPoint Presentation</vt:lpstr>
      <vt:lpstr>Origins</vt:lpstr>
      <vt:lpstr>Purposes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How to Use OpenDroneMap</vt:lpstr>
      <vt:lpstr>Usage</vt:lpstr>
      <vt:lpstr>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robustness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PowerPoint Presentation</vt:lpstr>
      <vt:lpstr>Outline</vt:lpstr>
      <vt:lpstr>Outline</vt:lpstr>
      <vt:lpstr>Installation Instructions</vt:lpstr>
      <vt:lpstr>Installation and Command-line Use</vt:lpstr>
      <vt:lpstr>Docker Use</vt:lpstr>
      <vt:lpstr>PowerPoint Presentation</vt:lpstr>
      <vt:lpstr>Outline</vt:lpstr>
      <vt:lpstr>Outline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104</cp:revision>
  <dcterms:created xsi:type="dcterms:W3CDTF">2017-02-06T15:39:25Z</dcterms:created>
  <dcterms:modified xsi:type="dcterms:W3CDTF">2017-03-22T00:28:12Z</dcterms:modified>
</cp:coreProperties>
</file>